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7772400" cy="1143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7" autoAdjust="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245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2EA185-4CEC-4A44-B532-E6C1504BB0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119CAD-4F7F-43BC-B3E9-DBC1C61E6A8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8F195-BF0D-4FA7-9320-3066F16B803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BBBEE9C-FA41-4D50-B7C1-C8B04B5D5C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79663" y="1143000"/>
            <a:ext cx="2098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1366B59-F233-4388-B201-899B20A43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E171D-4926-479F-B4FE-C86152D279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6300AB-939A-44DE-943E-FFF6B5541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15A33-465A-49E6-98AC-0219EA8A92D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314BE-522B-4188-9D39-7B77985C6E7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220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D81DF77-1DA5-4CB4-B869-3E438B3661EC}"/>
              </a:ext>
            </a:extLst>
          </p:cNvPr>
          <p:cNvGrpSpPr/>
          <p:nvPr/>
        </p:nvGrpSpPr>
        <p:grpSpPr>
          <a:xfrm>
            <a:off x="194442" y="24122"/>
            <a:ext cx="7772400" cy="11430000"/>
            <a:chOff x="0" y="0"/>
            <a:chExt cx="7772400" cy="11430000"/>
          </a:xfrm>
        </p:grpSpPr>
        <p:pic>
          <p:nvPicPr>
            <p:cNvPr id="2" name="Picture 1" descr="image(1)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7772400" cy="11430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746E90A-DF88-4E4B-9A99-3585DF9B176B}"/>
                </a:ext>
              </a:extLst>
            </p:cNvPr>
            <p:cNvSpPr txBox="1"/>
            <p:nvPr/>
          </p:nvSpPr>
          <p:spPr>
            <a:xfrm>
              <a:off x="220717" y="1434661"/>
              <a:ext cx="1844566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anose="030F0702030302020204" pitchFamily="66" charset="0"/>
                </a:rPr>
                <a:t>Immersion</a:t>
              </a:r>
              <a:endParaRPr lang="en-GB" sz="900" dirty="0">
                <a:latin typeface="Comic Sans MS" panose="030F0702030302020204" pitchFamily="66" charset="0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Videos 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Pictures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Music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Role play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Role on the wall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Hot seating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Debates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latin typeface="Comic Sans MS" panose="030F0702030302020204" pitchFamily="66" charset="0"/>
                </a:rPr>
                <a:t>Conscience ally</a:t>
              </a:r>
            </a:p>
            <a:p>
              <a:pPr lvl="0"/>
              <a:r>
                <a:rPr lang="en-GB" sz="1200" dirty="0">
                  <a:latin typeface="Comic Sans MS" panose="030F0702030302020204" pitchFamily="66" charset="0"/>
                </a:rPr>
                <a:t>more...</a:t>
              </a:r>
              <a:endParaRPr lang="en-GB" sz="1600" dirty="0">
                <a:latin typeface="Comic Sans MS" panose="030F0702030302020204" pitchFamily="66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14DEEC9-B56E-4B6B-8FAD-8BADFECD39DD}"/>
                </a:ext>
              </a:extLst>
            </p:cNvPr>
            <p:cNvSpPr txBox="1"/>
            <p:nvPr/>
          </p:nvSpPr>
          <p:spPr>
            <a:xfrm>
              <a:off x="215462" y="9338440"/>
              <a:ext cx="1844566" cy="8198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269486-F6C5-4524-B739-58877F6C61D7}"/>
                </a:ext>
              </a:extLst>
            </p:cNvPr>
            <p:cNvSpPr txBox="1"/>
            <p:nvPr/>
          </p:nvSpPr>
          <p:spPr>
            <a:xfrm>
              <a:off x="278524" y="6875658"/>
              <a:ext cx="1844566" cy="8198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E62A02-F44A-44EE-9B02-C13A5FFFB2F7}"/>
                </a:ext>
              </a:extLst>
            </p:cNvPr>
            <p:cNvSpPr txBox="1"/>
            <p:nvPr/>
          </p:nvSpPr>
          <p:spPr>
            <a:xfrm>
              <a:off x="5683469" y="1466193"/>
              <a:ext cx="184456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6A1F1A-EB22-4A2D-83BD-702418311CA3}"/>
                </a:ext>
              </a:extLst>
            </p:cNvPr>
            <p:cNvSpPr txBox="1"/>
            <p:nvPr/>
          </p:nvSpPr>
          <p:spPr>
            <a:xfrm>
              <a:off x="5707117" y="4135820"/>
              <a:ext cx="1844566" cy="8198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4DD401-5EC3-49EA-BC66-4C7E44283FDA}"/>
                </a:ext>
              </a:extLst>
            </p:cNvPr>
            <p:cNvSpPr txBox="1"/>
            <p:nvPr/>
          </p:nvSpPr>
          <p:spPr>
            <a:xfrm>
              <a:off x="5672958" y="6884276"/>
              <a:ext cx="1844566" cy="8198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BB7297-30D5-4AE4-A97A-FD8AFBA936D5}"/>
                </a:ext>
              </a:extLst>
            </p:cNvPr>
            <p:cNvSpPr txBox="1"/>
            <p:nvPr/>
          </p:nvSpPr>
          <p:spPr>
            <a:xfrm>
              <a:off x="5712372" y="9338441"/>
              <a:ext cx="1844566" cy="8198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79F2EB9-B99A-4FA4-AEBC-27A5971E5D4F}"/>
              </a:ext>
            </a:extLst>
          </p:cNvPr>
          <p:cNvSpPr txBox="1"/>
          <p:nvPr/>
        </p:nvSpPr>
        <p:spPr>
          <a:xfrm>
            <a:off x="409904" y="6687131"/>
            <a:ext cx="19076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Unpick as a reader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Comic Sans MS" panose="030F0702030302020204" pitchFamily="66" charset="0"/>
              </a:rPr>
              <a:t>What is the purpose?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Comic Sans MS" panose="030F0702030302020204" pitchFamily="66" charset="0"/>
              </a:rPr>
              <a:t>Discuss vocabulary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Comic Sans MS" panose="030F0702030302020204" pitchFamily="66" charset="0"/>
              </a:rPr>
              <a:t>How does it make you feel as a reader?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0F05A5-8A80-4C01-BDC5-88AE6F720AFA}"/>
              </a:ext>
            </a:extLst>
          </p:cNvPr>
          <p:cNvSpPr txBox="1"/>
          <p:nvPr/>
        </p:nvSpPr>
        <p:spPr>
          <a:xfrm>
            <a:off x="378373" y="9333267"/>
            <a:ext cx="1844566" cy="17235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Unpick as a writer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What did the writer use?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Unpick structure and language choices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D531FC-3743-4E57-8D83-0DBBEDF4D93A}"/>
              </a:ext>
            </a:extLst>
          </p:cNvPr>
          <p:cNvSpPr txBox="1"/>
          <p:nvPr/>
        </p:nvSpPr>
        <p:spPr>
          <a:xfrm>
            <a:off x="409904" y="4179494"/>
            <a:ext cx="1844566" cy="1661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Model Text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latin typeface="Comic Sans MS" panose="030F0702030302020204" pitchFamily="66" charset="0"/>
              </a:rPr>
              <a:t>Read the model text – various ways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634C34-27DD-443C-860F-94D009C41E6C}"/>
              </a:ext>
            </a:extLst>
          </p:cNvPr>
          <p:cNvSpPr txBox="1"/>
          <p:nvPr/>
        </p:nvSpPr>
        <p:spPr>
          <a:xfrm>
            <a:off x="5901559" y="1412624"/>
            <a:ext cx="1844566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Sentence stacking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Dictation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Improve sentences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Sentence stacking using S/C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30E875-C4C6-4758-A0C4-A04B068957EC}"/>
              </a:ext>
            </a:extLst>
          </p:cNvPr>
          <p:cNvSpPr txBox="1"/>
          <p:nvPr/>
        </p:nvSpPr>
        <p:spPr>
          <a:xfrm>
            <a:off x="5906814" y="4224215"/>
            <a:ext cx="184456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Planning cycle using S/C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C96B7F-CD4D-4CD0-8C81-8D4CEF189754}"/>
              </a:ext>
            </a:extLst>
          </p:cNvPr>
          <p:cNvSpPr txBox="1"/>
          <p:nvPr/>
        </p:nvSpPr>
        <p:spPr>
          <a:xfrm>
            <a:off x="5901559" y="6986517"/>
            <a:ext cx="184456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Independent writing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2175F4-23F8-4D70-A502-3E63C4C07449}"/>
              </a:ext>
            </a:extLst>
          </p:cNvPr>
          <p:cNvSpPr txBox="1"/>
          <p:nvPr/>
        </p:nvSpPr>
        <p:spPr>
          <a:xfrm>
            <a:off x="5867400" y="9471766"/>
            <a:ext cx="184456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Editing process </a:t>
            </a: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a51222c-a505-4bd2-8a09-813faacd29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108CD146035745B3C053985DB0CE6C" ma:contentTypeVersion="12" ma:contentTypeDescription="Create a new document." ma:contentTypeScope="" ma:versionID="1d4e2e4d43b5aaae262e6822d1e62634">
  <xsd:schema xmlns:xsd="http://www.w3.org/2001/XMLSchema" xmlns:xs="http://www.w3.org/2001/XMLSchema" xmlns:p="http://schemas.microsoft.com/office/2006/metadata/properties" xmlns:ns3="7a51222c-a505-4bd2-8a09-813faacd291b" targetNamespace="http://schemas.microsoft.com/office/2006/metadata/properties" ma:root="true" ma:fieldsID="2434ff7935e33908eda77d10cff5ce52" ns3:_="">
    <xsd:import namespace="7a51222c-a505-4bd2-8a09-813faacd29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51222c-a505-4bd2-8a09-813faacd29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AAC780-80EA-43C4-9B95-06D283C6F814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7a51222c-a505-4bd2-8a09-813faacd291b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7FBD929-C2A1-452A-AC6F-BCC57E5D6E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1F7583-CCA1-49A8-AD11-00FAE62274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51222c-a505-4bd2-8a09-813faacd2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84</Words>
  <Application>Microsoft Office PowerPoint</Application>
  <PresentationFormat>Custom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Samantha Sheldon</dc:creator>
  <cp:keywords/>
  <dc:description>generated using python-pptx</dc:description>
  <cp:lastModifiedBy>Daniel Burke</cp:lastModifiedBy>
  <cp:revision>8</cp:revision>
  <dcterms:created xsi:type="dcterms:W3CDTF">2013-01-27T09:14:16Z</dcterms:created>
  <dcterms:modified xsi:type="dcterms:W3CDTF">2026-10-05T20:00:40Z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0x010100EF108CD146035745B3C053985DB0CE6C</vt:lpwstr>
  </property>
</Properties>
</file>